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22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7A30F-B905-4E7C-84EF-820BD71C777A}" type="datetimeFigureOut">
              <a:rPr lang="en-US" smtClean="0"/>
              <a:t>12/15/2011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95B68-D838-4DD4-9E40-CF9B340464FC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7A30F-B905-4E7C-84EF-820BD71C777A}" type="datetimeFigureOut">
              <a:rPr lang="en-US" smtClean="0"/>
              <a:t>12/15/2011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95B68-D838-4DD4-9E40-CF9B340464FC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7A30F-B905-4E7C-84EF-820BD71C777A}" type="datetimeFigureOut">
              <a:rPr lang="en-US" smtClean="0"/>
              <a:t>12/15/2011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95B68-D838-4DD4-9E40-CF9B340464FC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7A30F-B905-4E7C-84EF-820BD71C777A}" type="datetimeFigureOut">
              <a:rPr lang="en-US" smtClean="0"/>
              <a:t>12/15/2011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95B68-D838-4DD4-9E40-CF9B340464FC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7A30F-B905-4E7C-84EF-820BD71C777A}" type="datetimeFigureOut">
              <a:rPr lang="en-US" smtClean="0"/>
              <a:t>12/15/2011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95B68-D838-4DD4-9E40-CF9B340464FC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7A30F-B905-4E7C-84EF-820BD71C777A}" type="datetimeFigureOut">
              <a:rPr lang="en-US" smtClean="0"/>
              <a:t>12/15/2011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95B68-D838-4DD4-9E40-CF9B340464FC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7A30F-B905-4E7C-84EF-820BD71C777A}" type="datetimeFigureOut">
              <a:rPr lang="en-US" smtClean="0"/>
              <a:t>12/15/2011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95B68-D838-4DD4-9E40-CF9B340464FC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7A30F-B905-4E7C-84EF-820BD71C777A}" type="datetimeFigureOut">
              <a:rPr lang="en-US" smtClean="0"/>
              <a:t>12/15/2011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95B68-D838-4DD4-9E40-CF9B340464FC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7A30F-B905-4E7C-84EF-820BD71C777A}" type="datetimeFigureOut">
              <a:rPr lang="en-US" smtClean="0"/>
              <a:t>12/15/2011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95B68-D838-4DD4-9E40-CF9B340464FC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7A30F-B905-4E7C-84EF-820BD71C777A}" type="datetimeFigureOut">
              <a:rPr lang="en-US" smtClean="0"/>
              <a:t>12/15/2011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95B68-D838-4DD4-9E40-CF9B340464FC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7A30F-B905-4E7C-84EF-820BD71C777A}" type="datetimeFigureOut">
              <a:rPr lang="en-US" smtClean="0"/>
              <a:t>12/15/2011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95B68-D838-4DD4-9E40-CF9B340464FC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47A30F-B905-4E7C-84EF-820BD71C777A}" type="datetimeFigureOut">
              <a:rPr lang="en-US" smtClean="0"/>
              <a:t>12/15/2011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95B68-D838-4DD4-9E40-CF9B340464FC}" type="slidenum">
              <a:rPr lang="en-AU" smtClean="0"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71604" y="178049"/>
            <a:ext cx="6072229" cy="6579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Metropolitan Ambulance Service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m1putl</dc:creator>
  <cp:lastModifiedBy>m1putl</cp:lastModifiedBy>
  <cp:revision>1</cp:revision>
  <dcterms:created xsi:type="dcterms:W3CDTF">2011-12-15T00:55:19Z</dcterms:created>
  <dcterms:modified xsi:type="dcterms:W3CDTF">2011-12-15T00:56:14Z</dcterms:modified>
</cp:coreProperties>
</file>